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257"/>
    <p:restoredTop sz="94628"/>
  </p:normalViewPr>
  <p:slideViewPr>
    <p:cSldViewPr snapToGrid="0" snapToObjects="1">
      <p:cViewPr>
        <p:scale>
          <a:sx n="97" d="100"/>
          <a:sy n="97" d="100"/>
        </p:scale>
        <p:origin x="864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96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microsoft.com/office/2007/relationships/hdphoto" Target="../media/hdphoto2.wdp"/><Relationship Id="rId6" Type="http://schemas.openxmlformats.org/officeDocument/2006/relationships/image" Target="../media/image3.png"/><Relationship Id="rId7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2.png"/><Relationship Id="rId5" Type="http://schemas.microsoft.com/office/2007/relationships/hdphoto" Target="../media/hdphoto2.wdp"/><Relationship Id="rId6" Type="http://schemas.openxmlformats.org/officeDocument/2006/relationships/image" Target="../media/image3.png"/><Relationship Id="rId7" Type="http://schemas.microsoft.com/office/2007/relationships/hdphoto" Target="../media/hdphoto3.wdp"/><Relationship Id="rId8" Type="http://schemas.openxmlformats.org/officeDocument/2006/relationships/image" Target="../media/image4.png"/><Relationship Id="rId9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139932">
            <a:off x="-401474" y="1722602"/>
            <a:ext cx="6161559" cy="347066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810" y="389965"/>
            <a:ext cx="4088692" cy="359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76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alphaModFix amt="8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383433">
            <a:off x="948798" y="3557368"/>
            <a:ext cx="7431512" cy="3877382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>
            <a:alphaModFix amt="8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447" y="682417"/>
            <a:ext cx="4088692" cy="3599516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>
            <a:alphaModFix amt="80000"/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-3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759696">
            <a:off x="484150" y="-39075"/>
            <a:ext cx="4272117" cy="504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83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</TotalTime>
  <Words>0</Words>
  <Application>Microsoft Macintosh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Forrest Kim</dc:creator>
  <cp:lastModifiedBy>Forrest Kim</cp:lastModifiedBy>
  <cp:revision>2</cp:revision>
  <dcterms:created xsi:type="dcterms:W3CDTF">2017-11-21T23:45:34Z</dcterms:created>
  <dcterms:modified xsi:type="dcterms:W3CDTF">2017-11-22T00:01:32Z</dcterms:modified>
</cp:coreProperties>
</file>

<file path=docProps/thumbnail.jpeg>
</file>